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9"/>
  </p:notesMasterIdLst>
  <p:handoutMasterIdLst>
    <p:handoutMasterId r:id="rId40"/>
  </p:handoutMasterIdLst>
  <p:sldIdLst>
    <p:sldId id="744" r:id="rId2"/>
    <p:sldId id="815" r:id="rId3"/>
    <p:sldId id="814" r:id="rId4"/>
    <p:sldId id="853" r:id="rId5"/>
    <p:sldId id="858" r:id="rId6"/>
    <p:sldId id="854" r:id="rId7"/>
    <p:sldId id="882" r:id="rId8"/>
    <p:sldId id="859" r:id="rId9"/>
    <p:sldId id="824" r:id="rId10"/>
    <p:sldId id="860" r:id="rId11"/>
    <p:sldId id="861" r:id="rId12"/>
    <p:sldId id="862" r:id="rId13"/>
    <p:sldId id="863" r:id="rId14"/>
    <p:sldId id="870" r:id="rId15"/>
    <p:sldId id="865" r:id="rId16"/>
    <p:sldId id="866" r:id="rId17"/>
    <p:sldId id="878" r:id="rId18"/>
    <p:sldId id="872" r:id="rId19"/>
    <p:sldId id="879" r:id="rId20"/>
    <p:sldId id="880" r:id="rId21"/>
    <p:sldId id="868" r:id="rId22"/>
    <p:sldId id="869" r:id="rId23"/>
    <p:sldId id="845" r:id="rId24"/>
    <p:sldId id="855" r:id="rId25"/>
    <p:sldId id="857" r:id="rId26"/>
    <p:sldId id="856" r:id="rId27"/>
    <p:sldId id="818" r:id="rId28"/>
    <p:sldId id="873" r:id="rId29"/>
    <p:sldId id="871" r:id="rId30"/>
    <p:sldId id="874" r:id="rId31"/>
    <p:sldId id="875" r:id="rId32"/>
    <p:sldId id="876" r:id="rId33"/>
    <p:sldId id="877" r:id="rId34"/>
    <p:sldId id="835" r:id="rId35"/>
    <p:sldId id="820" r:id="rId36"/>
    <p:sldId id="881" r:id="rId37"/>
    <p:sldId id="844" r:id="rId38"/>
  </p:sldIdLst>
  <p:sldSz cx="24387175" cy="13716000"/>
  <p:notesSz cx="6858000" cy="9144000"/>
  <p:defaultTextStyle>
    <a:defPPr>
      <a:defRPr lang="en-US"/>
    </a:defPPr>
    <a:lvl1pPr marL="0" algn="l" defTabSz="1218893" rtl="0" eaLnBrk="1" latinLnBrk="0" hangingPunct="1">
      <a:defRPr sz="4800" kern="1200">
        <a:solidFill>
          <a:schemeClr val="tx1"/>
        </a:solidFill>
        <a:latin typeface="+mn-lt"/>
        <a:ea typeface="+mn-ea"/>
        <a:cs typeface="+mn-cs"/>
      </a:defRPr>
    </a:lvl1pPr>
    <a:lvl2pPr marL="1218893" algn="l" defTabSz="1218893" rtl="0" eaLnBrk="1" latinLnBrk="0" hangingPunct="1">
      <a:defRPr sz="4800" kern="1200">
        <a:solidFill>
          <a:schemeClr val="tx1"/>
        </a:solidFill>
        <a:latin typeface="+mn-lt"/>
        <a:ea typeface="+mn-ea"/>
        <a:cs typeface="+mn-cs"/>
      </a:defRPr>
    </a:lvl2pPr>
    <a:lvl3pPr marL="2437785" algn="l" defTabSz="1218893" rtl="0" eaLnBrk="1" latinLnBrk="0" hangingPunct="1">
      <a:defRPr sz="4800" kern="1200">
        <a:solidFill>
          <a:schemeClr val="tx1"/>
        </a:solidFill>
        <a:latin typeface="+mn-lt"/>
        <a:ea typeface="+mn-ea"/>
        <a:cs typeface="+mn-cs"/>
      </a:defRPr>
    </a:lvl3pPr>
    <a:lvl4pPr marL="3656676" algn="l" defTabSz="1218893" rtl="0" eaLnBrk="1" latinLnBrk="0" hangingPunct="1">
      <a:defRPr sz="4800" kern="1200">
        <a:solidFill>
          <a:schemeClr val="tx1"/>
        </a:solidFill>
        <a:latin typeface="+mn-lt"/>
        <a:ea typeface="+mn-ea"/>
        <a:cs typeface="+mn-cs"/>
      </a:defRPr>
    </a:lvl4pPr>
    <a:lvl5pPr marL="4875568" algn="l" defTabSz="1218893" rtl="0" eaLnBrk="1" latinLnBrk="0" hangingPunct="1">
      <a:defRPr sz="4800" kern="1200">
        <a:solidFill>
          <a:schemeClr val="tx1"/>
        </a:solidFill>
        <a:latin typeface="+mn-lt"/>
        <a:ea typeface="+mn-ea"/>
        <a:cs typeface="+mn-cs"/>
      </a:defRPr>
    </a:lvl5pPr>
    <a:lvl6pPr marL="6094461" algn="l" defTabSz="1218893" rtl="0" eaLnBrk="1" latinLnBrk="0" hangingPunct="1">
      <a:defRPr sz="4800" kern="1200">
        <a:solidFill>
          <a:schemeClr val="tx1"/>
        </a:solidFill>
        <a:latin typeface="+mn-lt"/>
        <a:ea typeface="+mn-ea"/>
        <a:cs typeface="+mn-cs"/>
      </a:defRPr>
    </a:lvl6pPr>
    <a:lvl7pPr marL="7313351" algn="l" defTabSz="1218893" rtl="0" eaLnBrk="1" latinLnBrk="0" hangingPunct="1">
      <a:defRPr sz="4800" kern="1200">
        <a:solidFill>
          <a:schemeClr val="tx1"/>
        </a:solidFill>
        <a:latin typeface="+mn-lt"/>
        <a:ea typeface="+mn-ea"/>
        <a:cs typeface="+mn-cs"/>
      </a:defRPr>
    </a:lvl7pPr>
    <a:lvl8pPr marL="8532244" algn="l" defTabSz="1218893" rtl="0" eaLnBrk="1" latinLnBrk="0" hangingPunct="1">
      <a:defRPr sz="4800" kern="1200">
        <a:solidFill>
          <a:schemeClr val="tx1"/>
        </a:solidFill>
        <a:latin typeface="+mn-lt"/>
        <a:ea typeface="+mn-ea"/>
        <a:cs typeface="+mn-cs"/>
      </a:defRPr>
    </a:lvl8pPr>
    <a:lvl9pPr marL="9751136" algn="l" defTabSz="1218893" rtl="0" eaLnBrk="1" latinLnBrk="0" hangingPunct="1">
      <a:defRPr sz="4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225"/>
    <a:srgbClr val="C6DC09"/>
    <a:srgbClr val="0C5C66"/>
    <a:srgbClr val="464648"/>
    <a:srgbClr val="9D0072"/>
    <a:srgbClr val="A3A3A3"/>
    <a:srgbClr val="47474A"/>
    <a:srgbClr val="3C3C3B"/>
    <a:srgbClr val="C0D34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36" autoAdjust="0"/>
  </p:normalViewPr>
  <p:slideViewPr>
    <p:cSldViewPr snapToGrid="0" snapToObjects="1" showGuides="1">
      <p:cViewPr varScale="1">
        <p:scale>
          <a:sx n="44" d="100"/>
          <a:sy n="44" d="100"/>
        </p:scale>
        <p:origin x="-1072" y="-120"/>
      </p:cViewPr>
      <p:guideLst>
        <p:guide orient="horz" pos="7520"/>
        <p:guide orient="horz" pos="484"/>
        <p:guide pos="14810"/>
        <p:guide pos="10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ource Sans Pro"/>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407128-DDAF-174D-AC9A-DC86CD5042AC}" type="datetimeFigureOut">
              <a:rPr lang="en-US" smtClean="0">
                <a:latin typeface="Source Sans Pro"/>
              </a:rPr>
              <a:t>13/09/16</a:t>
            </a:fld>
            <a:endParaRPr lang="en-US" dirty="0">
              <a:latin typeface="Source Sans Pro"/>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ource Sans Pro"/>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A46550-E5E4-D34A-93E8-596215AA6414}" type="slidenum">
              <a:rPr lang="en-US" smtClean="0">
                <a:latin typeface="Source Sans Pro"/>
              </a:rPr>
              <a:t>‹#›</a:t>
            </a:fld>
            <a:endParaRPr lang="en-US" dirty="0">
              <a:latin typeface="Source Sans Pro"/>
            </a:endParaRPr>
          </a:p>
        </p:txBody>
      </p:sp>
    </p:spTree>
    <p:extLst>
      <p:ext uri="{BB962C8B-B14F-4D97-AF65-F5344CB8AC3E}">
        <p14:creationId xmlns:p14="http://schemas.microsoft.com/office/powerpoint/2010/main" val="1736503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ource Sans Pro"/>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ource Sans Pro"/>
              </a:defRPr>
            </a:lvl1pPr>
          </a:lstStyle>
          <a:p>
            <a:fld id="{B6B8F910-0FFC-2042-8417-D511A8591713}" type="datetimeFigureOut">
              <a:rPr lang="en-US" smtClean="0"/>
              <a:pPr/>
              <a:t>13/09/16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ource Sans Pro"/>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ource Sans Pro"/>
              </a:defRPr>
            </a:lvl1pPr>
          </a:lstStyle>
          <a:p>
            <a:fld id="{D2304753-555F-844E-94E6-C0459ACEDBCC}" type="slidenum">
              <a:rPr lang="en-US" smtClean="0"/>
              <a:pPr/>
              <a:t>‹#›</a:t>
            </a:fld>
            <a:endParaRPr lang="en-US" dirty="0"/>
          </a:p>
        </p:txBody>
      </p:sp>
    </p:spTree>
    <p:extLst>
      <p:ext uri="{BB962C8B-B14F-4D97-AF65-F5344CB8AC3E}">
        <p14:creationId xmlns:p14="http://schemas.microsoft.com/office/powerpoint/2010/main" val="3945496591"/>
      </p:ext>
    </p:extLst>
  </p:cSld>
  <p:clrMap bg1="lt1" tx1="dk1" bg2="lt2" tx2="dk2" accent1="accent1" accent2="accent2" accent3="accent3" accent4="accent4" accent5="accent5" accent6="accent6" hlink="hlink" folHlink="folHlink"/>
  <p:hf hdr="0" ftr="0" dt="0"/>
  <p:notesStyle>
    <a:lvl1pPr marL="0" algn="l" defTabSz="1218893" rtl="0" eaLnBrk="1" latinLnBrk="0" hangingPunct="1">
      <a:defRPr sz="3200" kern="1200">
        <a:solidFill>
          <a:schemeClr val="tx1"/>
        </a:solidFill>
        <a:latin typeface="Source Sans Pro"/>
        <a:ea typeface="+mn-ea"/>
        <a:cs typeface="+mn-cs"/>
      </a:defRPr>
    </a:lvl1pPr>
    <a:lvl2pPr marL="1218893" algn="l" defTabSz="1218893" rtl="0" eaLnBrk="1" latinLnBrk="0" hangingPunct="1">
      <a:defRPr sz="3200" kern="1200">
        <a:solidFill>
          <a:schemeClr val="tx1"/>
        </a:solidFill>
        <a:latin typeface="Source Sans Pro"/>
        <a:ea typeface="+mn-ea"/>
        <a:cs typeface="+mn-cs"/>
      </a:defRPr>
    </a:lvl2pPr>
    <a:lvl3pPr marL="2437785" algn="l" defTabSz="1218893" rtl="0" eaLnBrk="1" latinLnBrk="0" hangingPunct="1">
      <a:defRPr sz="3200" kern="1200">
        <a:solidFill>
          <a:schemeClr val="tx1"/>
        </a:solidFill>
        <a:latin typeface="Source Sans Pro"/>
        <a:ea typeface="+mn-ea"/>
        <a:cs typeface="+mn-cs"/>
      </a:defRPr>
    </a:lvl3pPr>
    <a:lvl4pPr marL="3656676" algn="l" defTabSz="1218893" rtl="0" eaLnBrk="1" latinLnBrk="0" hangingPunct="1">
      <a:defRPr sz="3200" kern="1200">
        <a:solidFill>
          <a:schemeClr val="tx1"/>
        </a:solidFill>
        <a:latin typeface="Source Sans Pro"/>
        <a:ea typeface="+mn-ea"/>
        <a:cs typeface="+mn-cs"/>
      </a:defRPr>
    </a:lvl4pPr>
    <a:lvl5pPr marL="4875568" algn="l" defTabSz="1218893" rtl="0" eaLnBrk="1" latinLnBrk="0" hangingPunct="1">
      <a:defRPr sz="3200" kern="1200">
        <a:solidFill>
          <a:schemeClr val="tx1"/>
        </a:solidFill>
        <a:latin typeface="Source Sans Pro"/>
        <a:ea typeface="+mn-ea"/>
        <a:cs typeface="+mn-cs"/>
      </a:defRPr>
    </a:lvl5pPr>
    <a:lvl6pPr marL="6094461" algn="l" defTabSz="1218893" rtl="0" eaLnBrk="1" latinLnBrk="0" hangingPunct="1">
      <a:defRPr sz="3200" kern="1200">
        <a:solidFill>
          <a:schemeClr val="tx1"/>
        </a:solidFill>
        <a:latin typeface="+mn-lt"/>
        <a:ea typeface="+mn-ea"/>
        <a:cs typeface="+mn-cs"/>
      </a:defRPr>
    </a:lvl6pPr>
    <a:lvl7pPr marL="7313351" algn="l" defTabSz="1218893" rtl="0" eaLnBrk="1" latinLnBrk="0" hangingPunct="1">
      <a:defRPr sz="3200" kern="1200">
        <a:solidFill>
          <a:schemeClr val="tx1"/>
        </a:solidFill>
        <a:latin typeface="+mn-lt"/>
        <a:ea typeface="+mn-ea"/>
        <a:cs typeface="+mn-cs"/>
      </a:defRPr>
    </a:lvl7pPr>
    <a:lvl8pPr marL="8532244" algn="l" defTabSz="1218893" rtl="0" eaLnBrk="1" latinLnBrk="0" hangingPunct="1">
      <a:defRPr sz="3200" kern="1200">
        <a:solidFill>
          <a:schemeClr val="tx1"/>
        </a:solidFill>
        <a:latin typeface="+mn-lt"/>
        <a:ea typeface="+mn-ea"/>
        <a:cs typeface="+mn-cs"/>
      </a:defRPr>
    </a:lvl8pPr>
    <a:lvl9pPr marL="9751136" algn="l" defTabSz="1218893"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a:t>
            </a:fld>
            <a:endParaRPr lang="en-US"/>
          </a:p>
        </p:txBody>
      </p:sp>
    </p:spTree>
    <p:extLst>
      <p:ext uri="{BB962C8B-B14F-4D97-AF65-F5344CB8AC3E}">
        <p14:creationId xmlns:p14="http://schemas.microsoft.com/office/powerpoint/2010/main" val="108272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With names of systems? </a:t>
            </a:r>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pPr/>
              <a:t>29</a:t>
            </a:fld>
            <a:endParaRPr lang="en-US" dirty="0"/>
          </a:p>
        </p:txBody>
      </p:sp>
    </p:spTree>
    <p:extLst>
      <p:ext uri="{BB962C8B-B14F-4D97-AF65-F5344CB8AC3E}">
        <p14:creationId xmlns:p14="http://schemas.microsoft.com/office/powerpoint/2010/main" val="30092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pPr/>
              <a:t>33</a:t>
            </a:fld>
            <a:endParaRPr lang="en-US" dirty="0"/>
          </a:p>
        </p:txBody>
      </p:sp>
    </p:spTree>
    <p:extLst>
      <p:ext uri="{BB962C8B-B14F-4D97-AF65-F5344CB8AC3E}">
        <p14:creationId xmlns:p14="http://schemas.microsoft.com/office/powerpoint/2010/main" val="219815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37</a:t>
            </a:fld>
            <a:endParaRPr lang="en-US"/>
          </a:p>
        </p:txBody>
      </p:sp>
    </p:spTree>
    <p:extLst>
      <p:ext uri="{BB962C8B-B14F-4D97-AF65-F5344CB8AC3E}">
        <p14:creationId xmlns:p14="http://schemas.microsoft.com/office/powerpoint/2010/main" val="108272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0"/>
          </p:nvPr>
        </p:nvSpPr>
        <p:spPr>
          <a:xfrm>
            <a:off x="0" y="0"/>
            <a:ext cx="24387175" cy="13970000"/>
          </a:xfrm>
        </p:spPr>
        <p:txBody>
          <a:bodyPr>
            <a:normAutofit/>
          </a:bodyPr>
          <a:lstStyle>
            <a:lvl1pPr>
              <a:defRPr sz="4100"/>
            </a:lvl1pPr>
          </a:lstStyle>
          <a:p>
            <a:endParaRPr lang="en-US"/>
          </a:p>
        </p:txBody>
      </p:sp>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9615631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2195179" y="3372807"/>
            <a:ext cx="12192600" cy="6986590"/>
          </a:xfrm>
        </p:spPr>
        <p:txBody>
          <a:bodyPr>
            <a:normAutofit/>
          </a:bodyPr>
          <a:lstStyle>
            <a:lvl1pPr marL="0" indent="0">
              <a:buNone/>
              <a:defRPr sz="2000">
                <a:solidFill>
                  <a:schemeClr val="tx1"/>
                </a:solidFill>
              </a:defRPr>
            </a:lvl1pPr>
          </a:lstStyle>
          <a:p>
            <a:endParaRPr lang="en-US"/>
          </a:p>
        </p:txBody>
      </p:sp>
      <p:pic>
        <p:nvPicPr>
          <p:cNvPr id="27" name="Picture 26"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83480054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25267"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sp>
        <p:nvSpPr>
          <p:cNvPr id="13" name="Picture Placeholder 6"/>
          <p:cNvSpPr>
            <a:spLocks noGrp="1" noChangeAspect="1"/>
          </p:cNvSpPr>
          <p:nvPr>
            <p:ph type="pic" sz="quarter" idx="11"/>
          </p:nvPr>
        </p:nvSpPr>
        <p:spPr>
          <a:xfrm>
            <a:off x="8623554"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sp>
        <p:nvSpPr>
          <p:cNvPr id="15" name="Picture Placeholder 6"/>
          <p:cNvSpPr>
            <a:spLocks noGrp="1" noChangeAspect="1"/>
          </p:cNvSpPr>
          <p:nvPr>
            <p:ph type="pic" sz="quarter" idx="12"/>
          </p:nvPr>
        </p:nvSpPr>
        <p:spPr>
          <a:xfrm>
            <a:off x="15001684" y="3753556"/>
            <a:ext cx="1828799" cy="1828800"/>
          </a:xfrm>
          <a:prstGeom prst="ellipse">
            <a:avLst/>
          </a:prstGeom>
        </p:spPr>
        <p:txBody>
          <a:bodyPr>
            <a:normAutofit/>
          </a:bodyPr>
          <a:lstStyle>
            <a:lvl1pPr marL="0" indent="0">
              <a:buNone/>
              <a:defRPr sz="2000">
                <a:solidFill>
                  <a:schemeClr val="tx1"/>
                </a:solidFill>
              </a:defRPr>
            </a:lvl1pPr>
          </a:lstStyle>
          <a:p>
            <a:endParaRPr lang="en-US"/>
          </a:p>
        </p:txBody>
      </p:sp>
      <p:pic>
        <p:nvPicPr>
          <p:cNvPr id="29" name="Picture 28"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071023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Pad Air">
    <p:spTree>
      <p:nvGrpSpPr>
        <p:cNvPr id="1" name=""/>
        <p:cNvGrpSpPr/>
        <p:nvPr/>
      </p:nvGrpSpPr>
      <p:grpSpPr>
        <a:xfrm>
          <a:off x="0" y="0"/>
          <a:ext cx="0" cy="0"/>
          <a:chOff x="0" y="0"/>
          <a:chExt cx="0" cy="0"/>
        </a:xfrm>
      </p:grpSpPr>
      <p:sp>
        <p:nvSpPr>
          <p:cNvPr id="5" name="Picture Placeholder 12"/>
          <p:cNvSpPr>
            <a:spLocks noGrp="1" noChangeAspect="1"/>
          </p:cNvSpPr>
          <p:nvPr>
            <p:ph type="pic" sz="quarter" idx="14"/>
          </p:nvPr>
        </p:nvSpPr>
        <p:spPr>
          <a:xfrm>
            <a:off x="0" y="-1"/>
            <a:ext cx="24387175" cy="6753382"/>
          </a:xfrm>
        </p:spPr>
        <p:txBody>
          <a:bodyPr>
            <a:normAutofit/>
          </a:bodyPr>
          <a:lstStyle>
            <a:lvl1pPr marL="0" indent="0">
              <a:buNone/>
              <a:defRPr sz="2700"/>
            </a:lvl1pPr>
          </a:lstStyle>
          <a:p>
            <a:endParaRPr lang="en-US" dirty="0"/>
          </a:p>
        </p:txBody>
      </p:sp>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00220045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 y="11150600"/>
            <a:ext cx="24387174" cy="2565400"/>
          </a:xfrm>
          <a:prstGeom prst="rect">
            <a:avLst/>
          </a:prstGeom>
        </p:spPr>
        <p:txBody>
          <a:bodyPr/>
          <a:lstStyle/>
          <a:p>
            <a:fld id="{010B77E7-8D76-A248-9E9F-68FC055C9F4B}" type="slidenum">
              <a:rPr lang="en-US" smtClean="0"/>
              <a:pPr/>
              <a:t>‹#›</a:t>
            </a:fld>
            <a:endParaRPr lang="en-US" dirty="0"/>
          </a:p>
        </p:txBody>
      </p:sp>
      <p:pic>
        <p:nvPicPr>
          <p:cNvPr id="30" name="Picture 29"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68190385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6" name="Picture 25"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58016745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6" name="Picture 25"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98802964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8" name="Picture 7"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5775710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0" y="1447800"/>
            <a:ext cx="24387175" cy="8915400"/>
          </a:xfrm>
        </p:spPr>
        <p:txBody>
          <a:bodyPr>
            <a:normAutofit/>
          </a:bodyPr>
          <a:lstStyle>
            <a:lvl1pPr marL="0" indent="0">
              <a:buNone/>
              <a:defRPr sz="3000">
                <a:solidFill>
                  <a:schemeClr val="tx2"/>
                </a:solidFill>
              </a:defRPr>
            </a:lvl1pPr>
          </a:lstStyle>
          <a:p>
            <a:endParaRPr lang="en-US"/>
          </a:p>
        </p:txBody>
      </p:sp>
      <p:pic>
        <p:nvPicPr>
          <p:cNvPr id="5" name="Picture 4"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55529058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Picture Placeholder 7"/>
          <p:cNvSpPr>
            <a:spLocks noGrp="1" noChangeAspect="1"/>
          </p:cNvSpPr>
          <p:nvPr>
            <p:ph type="pic" sz="quarter" idx="10"/>
          </p:nvPr>
        </p:nvSpPr>
        <p:spPr>
          <a:xfrm>
            <a:off x="0" y="3556003"/>
            <a:ext cx="10216296" cy="5644446"/>
          </a:xfrm>
        </p:spPr>
        <p:txBody>
          <a:bodyPr>
            <a:normAutofit/>
          </a:bodyPr>
          <a:lstStyle>
            <a:lvl1pPr marL="0" indent="0">
              <a:buNone/>
              <a:defRPr sz="4100"/>
            </a:lvl1pPr>
          </a:lstStyle>
          <a:p>
            <a:endParaRPr lang="en-US"/>
          </a:p>
        </p:txBody>
      </p:sp>
      <p:pic>
        <p:nvPicPr>
          <p:cNvPr id="28" name="Picture 27"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85619625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Whitout Title">
    <p:spTree>
      <p:nvGrpSpPr>
        <p:cNvPr id="1" name=""/>
        <p:cNvGrpSpPr/>
        <p:nvPr/>
      </p:nvGrpSpPr>
      <p:grpSpPr>
        <a:xfrm>
          <a:off x="0" y="0"/>
          <a:ext cx="0" cy="0"/>
          <a:chOff x="0" y="0"/>
          <a:chExt cx="0" cy="0"/>
        </a:xfrm>
      </p:grpSpPr>
      <p:pic>
        <p:nvPicPr>
          <p:cNvPr id="4" name="Picture 3"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75624464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 y="3372807"/>
            <a:ext cx="12192600" cy="6986590"/>
          </a:xfrm>
        </p:spPr>
        <p:txBody>
          <a:bodyPr>
            <a:normAutofit/>
          </a:bodyPr>
          <a:lstStyle>
            <a:lvl1pPr marL="0" indent="0">
              <a:buNone/>
              <a:defRPr sz="2000">
                <a:solidFill>
                  <a:schemeClr val="tx1"/>
                </a:solidFill>
              </a:defRPr>
            </a:lvl1pPr>
          </a:lstStyle>
          <a:p>
            <a:endParaRPr lang="en-US"/>
          </a:p>
        </p:txBody>
      </p:sp>
      <p:pic>
        <p:nvPicPr>
          <p:cNvPr id="27" name="Picture 26" descr="champions_ppt_footer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27867581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43778" tIns="121889" rIns="243778" bIns="1218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07"/>
            <a:ext cx="21948458" cy="6603993"/>
          </a:xfrm>
          <a:prstGeom prst="rect">
            <a:avLst/>
          </a:prstGeom>
        </p:spPr>
        <p:txBody>
          <a:bodyPr vert="horz" lIns="243778" tIns="121889" rIns="243778" bIns="1218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hampions_ppt_footerv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7147093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9" r:id="rId3"/>
    <p:sldLayoutId id="2147483664" r:id="rId4"/>
    <p:sldLayoutId id="2147483666" r:id="rId5"/>
    <p:sldLayoutId id="2147483650" r:id="rId6"/>
    <p:sldLayoutId id="2147483661" r:id="rId7"/>
    <p:sldLayoutId id="2147483680" r:id="rId8"/>
    <p:sldLayoutId id="2147483716" r:id="rId9"/>
    <p:sldLayoutId id="2147483717" r:id="rId10"/>
    <p:sldLayoutId id="2147483719" r:id="rId11"/>
    <p:sldLayoutId id="2147483729" r:id="rId12"/>
  </p:sldLayoutIdLst>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hf hdr="0" ftr="0" dt="0"/>
  <p:txStyles>
    <p:titleStyle>
      <a:lvl1pPr algn="ctr" defTabSz="1218893" rtl="0" eaLnBrk="1" latinLnBrk="0" hangingPunct="1">
        <a:spcBef>
          <a:spcPct val="0"/>
        </a:spcBef>
        <a:buNone/>
        <a:defRPr sz="5500" kern="1200">
          <a:solidFill>
            <a:schemeClr val="tx1"/>
          </a:solidFill>
          <a:latin typeface="Source Sans Pro Black"/>
          <a:ea typeface="+mj-ea"/>
          <a:cs typeface="Source Sans Pro Black"/>
        </a:defRPr>
      </a:lvl1pPr>
    </p:titleStyle>
    <p:bodyStyle>
      <a:lvl1pPr marL="0" indent="0" algn="l" defTabSz="1218893" rtl="0" eaLnBrk="1" latinLnBrk="0" hangingPunct="1">
        <a:spcBef>
          <a:spcPct val="20000"/>
        </a:spcBef>
        <a:buFont typeface="Arial"/>
        <a:buNone/>
        <a:defRPr sz="4100" kern="1200">
          <a:solidFill>
            <a:schemeClr val="tx1"/>
          </a:solidFill>
          <a:latin typeface="Source Sans Pro"/>
          <a:ea typeface="+mn-ea"/>
          <a:cs typeface="Source Sans Pro"/>
        </a:defRPr>
      </a:lvl1pPr>
      <a:lvl2pPr marL="1218893" indent="0" algn="l" defTabSz="1218893" rtl="0" eaLnBrk="1" latinLnBrk="0" hangingPunct="1">
        <a:spcBef>
          <a:spcPct val="20000"/>
        </a:spcBef>
        <a:buFont typeface="Arial"/>
        <a:buNone/>
        <a:defRPr sz="3600" kern="1200">
          <a:solidFill>
            <a:schemeClr val="tx1"/>
          </a:solidFill>
          <a:latin typeface="Source Sans Pro"/>
          <a:ea typeface="+mn-ea"/>
          <a:cs typeface="Source Sans Pro"/>
        </a:defRPr>
      </a:lvl2pPr>
      <a:lvl3pPr marL="2437785" indent="0" algn="l" defTabSz="1218893" rtl="0" eaLnBrk="1" latinLnBrk="0" hangingPunct="1">
        <a:spcBef>
          <a:spcPct val="20000"/>
        </a:spcBef>
        <a:buFont typeface="Arial"/>
        <a:buNone/>
        <a:defRPr sz="2700" kern="1200">
          <a:solidFill>
            <a:schemeClr val="tx1"/>
          </a:solidFill>
          <a:latin typeface="Source Sans Pro"/>
          <a:ea typeface="+mn-ea"/>
          <a:cs typeface="Source Sans Pro"/>
        </a:defRPr>
      </a:lvl3pPr>
      <a:lvl4pPr marL="3656676" indent="0" algn="l" defTabSz="1218893" rtl="0" eaLnBrk="1" latinLnBrk="0" hangingPunct="1">
        <a:spcBef>
          <a:spcPct val="20000"/>
        </a:spcBef>
        <a:buFont typeface="Arial"/>
        <a:buNone/>
        <a:defRPr sz="2000" kern="1200">
          <a:solidFill>
            <a:schemeClr val="tx1"/>
          </a:solidFill>
          <a:latin typeface="Source Sans Pro"/>
          <a:ea typeface="+mn-ea"/>
          <a:cs typeface="Source Sans Pro"/>
        </a:defRPr>
      </a:lvl4pPr>
      <a:lvl5pPr marL="4875568" indent="0" algn="l" defTabSz="1218893" rtl="0" eaLnBrk="1" latinLnBrk="0" hangingPunct="1">
        <a:spcBef>
          <a:spcPct val="20000"/>
        </a:spcBef>
        <a:buFont typeface="Arial"/>
        <a:buNone/>
        <a:defRPr sz="2000" kern="1200">
          <a:solidFill>
            <a:schemeClr val="tx1"/>
          </a:solidFill>
          <a:latin typeface="Source Sans Pro"/>
          <a:ea typeface="+mn-ea"/>
          <a:cs typeface="Source Sans Pro"/>
        </a:defRPr>
      </a:lvl5pPr>
      <a:lvl6pPr marL="6703907" indent="-609444" algn="l" defTabSz="1218893" rtl="0" eaLnBrk="1" latinLnBrk="0" hangingPunct="1">
        <a:spcBef>
          <a:spcPct val="20000"/>
        </a:spcBef>
        <a:buFont typeface="Arial"/>
        <a:buChar char="•"/>
        <a:defRPr sz="5200" kern="1200">
          <a:solidFill>
            <a:schemeClr val="tx1"/>
          </a:solidFill>
          <a:latin typeface="+mn-lt"/>
          <a:ea typeface="+mn-ea"/>
          <a:cs typeface="+mn-cs"/>
        </a:defRPr>
      </a:lvl6pPr>
      <a:lvl7pPr marL="7922800" indent="-609444" algn="l" defTabSz="1218893" rtl="0" eaLnBrk="1" latinLnBrk="0" hangingPunct="1">
        <a:spcBef>
          <a:spcPct val="20000"/>
        </a:spcBef>
        <a:buFont typeface="Arial"/>
        <a:buChar char="•"/>
        <a:defRPr sz="5200" kern="1200">
          <a:solidFill>
            <a:schemeClr val="tx1"/>
          </a:solidFill>
          <a:latin typeface="+mn-lt"/>
          <a:ea typeface="+mn-ea"/>
          <a:cs typeface="+mn-cs"/>
        </a:defRPr>
      </a:lvl7pPr>
      <a:lvl8pPr marL="9141690" indent="-609444" algn="l" defTabSz="1218893" rtl="0" eaLnBrk="1" latinLnBrk="0" hangingPunct="1">
        <a:spcBef>
          <a:spcPct val="20000"/>
        </a:spcBef>
        <a:buFont typeface="Arial"/>
        <a:buChar char="•"/>
        <a:defRPr sz="5200" kern="1200">
          <a:solidFill>
            <a:schemeClr val="tx1"/>
          </a:solidFill>
          <a:latin typeface="+mn-lt"/>
          <a:ea typeface="+mn-ea"/>
          <a:cs typeface="+mn-cs"/>
        </a:defRPr>
      </a:lvl8pPr>
      <a:lvl9pPr marL="10360583" indent="-609444" algn="l" defTabSz="1218893" rtl="0" eaLnBrk="1" latinLnBrk="0" hangingPunct="1">
        <a:spcBef>
          <a:spcPct val="20000"/>
        </a:spcBef>
        <a:buFont typeface="Arial"/>
        <a:buChar char="•"/>
        <a:defRPr sz="5200" kern="1200">
          <a:solidFill>
            <a:schemeClr val="tx1"/>
          </a:solidFill>
          <a:latin typeface="+mn-lt"/>
          <a:ea typeface="+mn-ea"/>
          <a:cs typeface="+mn-cs"/>
        </a:defRPr>
      </a:lvl9pPr>
    </p:bodyStyle>
    <p:otherStyle>
      <a:defPPr>
        <a:defRPr lang="en-US"/>
      </a:defPPr>
      <a:lvl1pPr marL="0" algn="l" defTabSz="1218893" rtl="0" eaLnBrk="1" latinLnBrk="0" hangingPunct="1">
        <a:defRPr sz="4800" kern="1200">
          <a:solidFill>
            <a:schemeClr val="tx1"/>
          </a:solidFill>
          <a:latin typeface="+mn-lt"/>
          <a:ea typeface="+mn-ea"/>
          <a:cs typeface="+mn-cs"/>
        </a:defRPr>
      </a:lvl1pPr>
      <a:lvl2pPr marL="1218893" algn="l" defTabSz="1218893" rtl="0" eaLnBrk="1" latinLnBrk="0" hangingPunct="1">
        <a:defRPr sz="4800" kern="1200">
          <a:solidFill>
            <a:schemeClr val="tx1"/>
          </a:solidFill>
          <a:latin typeface="+mn-lt"/>
          <a:ea typeface="+mn-ea"/>
          <a:cs typeface="+mn-cs"/>
        </a:defRPr>
      </a:lvl2pPr>
      <a:lvl3pPr marL="2437785" algn="l" defTabSz="1218893" rtl="0" eaLnBrk="1" latinLnBrk="0" hangingPunct="1">
        <a:defRPr sz="4800" kern="1200">
          <a:solidFill>
            <a:schemeClr val="tx1"/>
          </a:solidFill>
          <a:latin typeface="+mn-lt"/>
          <a:ea typeface="+mn-ea"/>
          <a:cs typeface="+mn-cs"/>
        </a:defRPr>
      </a:lvl3pPr>
      <a:lvl4pPr marL="3656676" algn="l" defTabSz="1218893" rtl="0" eaLnBrk="1" latinLnBrk="0" hangingPunct="1">
        <a:defRPr sz="4800" kern="1200">
          <a:solidFill>
            <a:schemeClr val="tx1"/>
          </a:solidFill>
          <a:latin typeface="+mn-lt"/>
          <a:ea typeface="+mn-ea"/>
          <a:cs typeface="+mn-cs"/>
        </a:defRPr>
      </a:lvl4pPr>
      <a:lvl5pPr marL="4875568" algn="l" defTabSz="1218893" rtl="0" eaLnBrk="1" latinLnBrk="0" hangingPunct="1">
        <a:defRPr sz="4800" kern="1200">
          <a:solidFill>
            <a:schemeClr val="tx1"/>
          </a:solidFill>
          <a:latin typeface="+mn-lt"/>
          <a:ea typeface="+mn-ea"/>
          <a:cs typeface="+mn-cs"/>
        </a:defRPr>
      </a:lvl5pPr>
      <a:lvl6pPr marL="6094461" algn="l" defTabSz="1218893" rtl="0" eaLnBrk="1" latinLnBrk="0" hangingPunct="1">
        <a:defRPr sz="4800" kern="1200">
          <a:solidFill>
            <a:schemeClr val="tx1"/>
          </a:solidFill>
          <a:latin typeface="+mn-lt"/>
          <a:ea typeface="+mn-ea"/>
          <a:cs typeface="+mn-cs"/>
        </a:defRPr>
      </a:lvl6pPr>
      <a:lvl7pPr marL="7313351" algn="l" defTabSz="1218893" rtl="0" eaLnBrk="1" latinLnBrk="0" hangingPunct="1">
        <a:defRPr sz="4800" kern="1200">
          <a:solidFill>
            <a:schemeClr val="tx1"/>
          </a:solidFill>
          <a:latin typeface="+mn-lt"/>
          <a:ea typeface="+mn-ea"/>
          <a:cs typeface="+mn-cs"/>
        </a:defRPr>
      </a:lvl7pPr>
      <a:lvl8pPr marL="8532244" algn="l" defTabSz="1218893" rtl="0" eaLnBrk="1" latinLnBrk="0" hangingPunct="1">
        <a:defRPr sz="4800" kern="1200">
          <a:solidFill>
            <a:schemeClr val="tx1"/>
          </a:solidFill>
          <a:latin typeface="+mn-lt"/>
          <a:ea typeface="+mn-ea"/>
          <a:cs typeface="+mn-cs"/>
        </a:defRPr>
      </a:lvl8pPr>
      <a:lvl9pPr marL="9751136" algn="l" defTabSz="1218893"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www.disabilityloop@afdo.org.au" TargetMode="External"/><Relationship Id="rId4"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hyperlink" Target="http://www.ndis.gov.a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ndis.gov.au/people-disability/information-and-referral" TargetMode="Externa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ndis.gov.au"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C5C66"/>
        </a:solidFill>
        <a:effectLst/>
      </p:bgPr>
    </p:bg>
    <p:spTree>
      <p:nvGrpSpPr>
        <p:cNvPr id="1" name=""/>
        <p:cNvGrpSpPr/>
        <p:nvPr/>
      </p:nvGrpSpPr>
      <p:grpSpPr>
        <a:xfrm>
          <a:off x="0" y="0"/>
          <a:ext cx="0" cy="0"/>
          <a:chOff x="0" y="0"/>
          <a:chExt cx="0" cy="0"/>
        </a:xfrm>
      </p:grpSpPr>
      <p:pic>
        <p:nvPicPr>
          <p:cNvPr id="6" name="Picture 5" descr="Champion_l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
        <p:nvSpPr>
          <p:cNvPr id="5" name="TextBox 4"/>
          <p:cNvSpPr txBox="1"/>
          <p:nvPr/>
        </p:nvSpPr>
        <p:spPr>
          <a:xfrm>
            <a:off x="2133601" y="700366"/>
            <a:ext cx="12953999" cy="10849097"/>
          </a:xfrm>
          <a:prstGeom prst="rect">
            <a:avLst/>
          </a:prstGeom>
          <a:noFill/>
        </p:spPr>
        <p:txBody>
          <a:bodyPr wrap="square" lIns="91411" tIns="45706" rIns="91411" bIns="45706" rtlCol="0">
            <a:spAutoFit/>
          </a:bodyPr>
          <a:lstStyle/>
          <a:p>
            <a:endParaRPr lang="en-US" sz="8000" b="1" dirty="0" smtClean="0">
              <a:solidFill>
                <a:srgbClr val="FFFFFF"/>
              </a:solidFill>
              <a:latin typeface="Source Sans Pro"/>
              <a:cs typeface="Source Sans Pro"/>
            </a:endParaRPr>
          </a:p>
          <a:p>
            <a:r>
              <a:rPr lang="en-US" sz="8800" b="1" dirty="0" smtClean="0">
                <a:solidFill>
                  <a:srgbClr val="C0D342"/>
                </a:solidFill>
                <a:latin typeface="Source Sans Pro"/>
                <a:cs typeface="Source Sans Pro"/>
              </a:rPr>
              <a:t>NDIS CHAMPIONS:</a:t>
            </a:r>
          </a:p>
          <a:p>
            <a:r>
              <a:rPr lang="en-US" sz="5100" dirty="0" smtClean="0">
                <a:solidFill>
                  <a:schemeClr val="bg1"/>
                </a:solidFill>
                <a:latin typeface="Source Sans Pro Light"/>
                <a:cs typeface="Source Sans Pro Light"/>
              </a:rPr>
              <a:t>EMERGING GRASSROOTS LEADERS</a:t>
            </a:r>
          </a:p>
          <a:p>
            <a:endParaRPr lang="en-US" sz="8000" b="1" dirty="0">
              <a:solidFill>
                <a:srgbClr val="FFFFFF"/>
              </a:solidFill>
              <a:latin typeface="Source Sans Pro"/>
              <a:cs typeface="Source Sans Pro"/>
            </a:endParaRPr>
          </a:p>
          <a:p>
            <a:endParaRPr lang="en-US" sz="8000" b="1" dirty="0">
              <a:solidFill>
                <a:srgbClr val="FFFFFF"/>
              </a:solidFill>
              <a:latin typeface="Source Sans Pro"/>
              <a:cs typeface="Source Sans Pro"/>
            </a:endParaRPr>
          </a:p>
          <a:p>
            <a:r>
              <a:rPr lang="en-US" sz="8000" b="1" dirty="0" smtClean="0">
                <a:solidFill>
                  <a:schemeClr val="bg1"/>
                </a:solidFill>
                <a:latin typeface="Source Sans Pro"/>
                <a:cs typeface="Source Sans Pro"/>
              </a:rPr>
              <a:t>The National Disability Insurance Scheme (NDIS)</a:t>
            </a:r>
            <a:endParaRPr lang="en-US" sz="8000" b="1" dirty="0" smtClean="0">
              <a:solidFill>
                <a:srgbClr val="C0D342"/>
              </a:solidFill>
              <a:latin typeface="Source Sans Pro"/>
              <a:cs typeface="Source Sans Pro"/>
            </a:endParaRPr>
          </a:p>
          <a:p>
            <a:r>
              <a:rPr lang="en-US" sz="8000" b="1" dirty="0" smtClean="0">
                <a:solidFill>
                  <a:srgbClr val="C0D342"/>
                </a:solidFill>
                <a:latin typeface="Source Sans Pro"/>
                <a:cs typeface="Source Sans Pro"/>
              </a:rPr>
              <a:t> </a:t>
            </a:r>
            <a:endParaRPr lang="en-US" sz="8000" b="1" dirty="0">
              <a:solidFill>
                <a:srgbClr val="C0D342"/>
              </a:solidFill>
              <a:latin typeface="Source Sans Pro"/>
              <a:cs typeface="Source Sans Pro"/>
            </a:endParaRPr>
          </a:p>
          <a:p>
            <a:endParaRPr lang="en-US" sz="8000" b="1" dirty="0" smtClean="0">
              <a:solidFill>
                <a:srgbClr val="FFFFFF"/>
              </a:solidFill>
              <a:latin typeface="Source Sans Pro"/>
              <a:cs typeface="Source Sans Pro"/>
            </a:endParaRPr>
          </a:p>
        </p:txBody>
      </p:sp>
    </p:spTree>
    <p:extLst>
      <p:ext uri="{BB962C8B-B14F-4D97-AF65-F5344CB8AC3E}">
        <p14:creationId xmlns:p14="http://schemas.microsoft.com/office/powerpoint/2010/main" val="266310409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Why do we need the NDIS?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37180219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Why do we need the NDIS?</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People with disability have the same rights as everybody else</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err="1" smtClean="0">
                <a:solidFill>
                  <a:srgbClr val="464648"/>
                </a:solidFill>
                <a:latin typeface="Source Sans Pro"/>
                <a:cs typeface="Source Sans Pro"/>
              </a:rPr>
              <a:t>Everyones</a:t>
            </a:r>
            <a:r>
              <a:rPr lang="en-US" sz="5400" b="1" dirty="0" smtClean="0">
                <a:solidFill>
                  <a:srgbClr val="464648"/>
                </a:solidFill>
                <a:latin typeface="Source Sans Pro"/>
                <a:cs typeface="Source Sans Pro"/>
              </a:rPr>
              <a:t> needs and goals are different</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Old system was unfair and inefficient</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Peace of mind for all Australians</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1610114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Why an insurance scheme?</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424728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The NDIS is social insurance, not welfare</a:t>
            </a:r>
          </a:p>
          <a:p>
            <a:pPr marL="685800" indent="-685800">
              <a:buFont typeface="Arial"/>
              <a:buChar char="•"/>
            </a:pPr>
            <a:endParaRPr lang="en-US" sz="5400" b="1" dirty="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The NDIS takes a lifetime approach to support, investing in people early to improve their outcomes later in life</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5749030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a:solidFill>
                  <a:srgbClr val="0C5C66"/>
                </a:solidFill>
                <a:latin typeface="Source Sans Pro"/>
                <a:cs typeface="Source Sans Pro"/>
              </a:rPr>
              <a:t>M</a:t>
            </a:r>
            <a:r>
              <a:rPr lang="en-US" sz="8000" b="1" dirty="0" smtClean="0">
                <a:solidFill>
                  <a:srgbClr val="0C5C66"/>
                </a:solidFill>
                <a:latin typeface="Source Sans Pro"/>
                <a:cs typeface="Source Sans Pro"/>
              </a:rPr>
              <a:t>ore about NDIS access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67078428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259595048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2" y="825552"/>
            <a:ext cx="12649198"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a:solidFill>
                  <a:srgbClr val="0C5C66"/>
                </a:solidFill>
                <a:latin typeface="Source Sans Pro"/>
                <a:cs typeface="Source Sans Pro"/>
              </a:rPr>
              <a:t>M</a:t>
            </a:r>
            <a:r>
              <a:rPr lang="en-US" sz="8000" b="1" dirty="0" smtClean="0">
                <a:solidFill>
                  <a:srgbClr val="0C5C66"/>
                </a:solidFill>
                <a:latin typeface="Source Sans Pro"/>
                <a:cs typeface="Source Sans Pro"/>
              </a:rPr>
              <a:t>ore about NDIS availability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8898755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When will the NDIS be available?</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757127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NSW – by local government area</a:t>
            </a:r>
          </a:p>
          <a:p>
            <a:pPr marL="685800" indent="-685800">
              <a:buFont typeface="Arial"/>
              <a:buChar char="•"/>
            </a:pPr>
            <a:r>
              <a:rPr lang="en-US" sz="5400" b="1" dirty="0" smtClean="0">
                <a:solidFill>
                  <a:srgbClr val="464648"/>
                </a:solidFill>
                <a:latin typeface="Source Sans Pro"/>
                <a:cs typeface="Source Sans Pro"/>
              </a:rPr>
              <a:t>VIC – by local government area</a:t>
            </a:r>
          </a:p>
          <a:p>
            <a:pPr marL="685800" indent="-685800">
              <a:buFont typeface="Arial"/>
              <a:buChar char="•"/>
            </a:pPr>
            <a:r>
              <a:rPr lang="en-US" sz="5400" b="1" dirty="0" smtClean="0">
                <a:solidFill>
                  <a:srgbClr val="464648"/>
                </a:solidFill>
                <a:latin typeface="Source Sans Pro"/>
                <a:cs typeface="Source Sans Pro"/>
              </a:rPr>
              <a:t>QLD – by local government area</a:t>
            </a:r>
          </a:p>
          <a:p>
            <a:pPr marL="685800" indent="-685800">
              <a:buFont typeface="Arial"/>
              <a:buChar char="•"/>
            </a:pPr>
            <a:r>
              <a:rPr lang="en-US" sz="5400" b="1" dirty="0" smtClean="0">
                <a:solidFill>
                  <a:srgbClr val="464648"/>
                </a:solidFill>
                <a:latin typeface="Source Sans Pro"/>
                <a:cs typeface="Source Sans Pro"/>
              </a:rPr>
              <a:t>SA – by age group (growing from 0-13yo)</a:t>
            </a:r>
          </a:p>
          <a:p>
            <a:pPr marL="685800" indent="-685800">
              <a:buFont typeface="Arial"/>
              <a:buChar char="•"/>
            </a:pPr>
            <a:r>
              <a:rPr lang="en-US" sz="5400" b="1" dirty="0" smtClean="0">
                <a:solidFill>
                  <a:srgbClr val="464648"/>
                </a:solidFill>
                <a:latin typeface="Source Sans Pro"/>
                <a:cs typeface="Source Sans Pro"/>
              </a:rPr>
              <a:t>TAS – by age group (growing from 25 </a:t>
            </a:r>
            <a:r>
              <a:rPr lang="en-US" sz="5400" b="1" dirty="0" err="1" smtClean="0">
                <a:solidFill>
                  <a:srgbClr val="464648"/>
                </a:solidFill>
                <a:latin typeface="Source Sans Pro"/>
                <a:cs typeface="Source Sans Pro"/>
              </a:rPr>
              <a:t>yo</a:t>
            </a:r>
            <a:r>
              <a:rPr lang="en-US" sz="5400" b="1" dirty="0" smtClean="0">
                <a:solidFill>
                  <a:srgbClr val="464648"/>
                </a:solidFill>
                <a:latin typeface="Source Sans Pro"/>
                <a:cs typeface="Source Sans Pro"/>
              </a:rPr>
              <a:t>)</a:t>
            </a:r>
          </a:p>
          <a:p>
            <a:pPr marL="685800" indent="-685800">
              <a:buFont typeface="Arial"/>
              <a:buChar char="•"/>
            </a:pPr>
            <a:r>
              <a:rPr lang="en-US" sz="5400" b="1" dirty="0" smtClean="0">
                <a:solidFill>
                  <a:srgbClr val="464648"/>
                </a:solidFill>
                <a:latin typeface="Source Sans Pro"/>
                <a:cs typeface="Source Sans Pro"/>
              </a:rPr>
              <a:t>ACT – whole territory roll out</a:t>
            </a:r>
          </a:p>
          <a:p>
            <a:pPr marL="685800" indent="-685800">
              <a:buFont typeface="Arial"/>
              <a:buChar char="•"/>
            </a:pPr>
            <a:r>
              <a:rPr lang="en-US" sz="5400" b="1" dirty="0" smtClean="0">
                <a:solidFill>
                  <a:srgbClr val="464648"/>
                </a:solidFill>
                <a:latin typeface="Source Sans Pro"/>
                <a:cs typeface="Source Sans Pro"/>
              </a:rPr>
              <a:t>NT – by local government area</a:t>
            </a:r>
          </a:p>
          <a:p>
            <a:pPr marL="685800" indent="-685800">
              <a:buFont typeface="Arial"/>
              <a:buChar char="•"/>
            </a:pPr>
            <a:r>
              <a:rPr lang="en-US" sz="5400" b="1" dirty="0" smtClean="0">
                <a:solidFill>
                  <a:srgbClr val="464648"/>
                </a:solidFill>
                <a:latin typeface="Source Sans Pro"/>
                <a:cs typeface="Source Sans Pro"/>
              </a:rPr>
              <a:t>WA – limited extension of trial site</a:t>
            </a: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39901441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1988799"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a:solidFill>
                  <a:srgbClr val="0C5C66"/>
                </a:solidFill>
                <a:latin typeface="Source Sans Pro"/>
                <a:cs typeface="Source Sans Pro"/>
              </a:rPr>
              <a:t>M</a:t>
            </a:r>
            <a:r>
              <a:rPr lang="en-US" sz="8000" b="1" dirty="0" smtClean="0">
                <a:solidFill>
                  <a:srgbClr val="0C5C66"/>
                </a:solidFill>
                <a:latin typeface="Source Sans Pro"/>
                <a:cs typeface="Source Sans Pro"/>
              </a:rPr>
              <a:t>ore about formal reviews of NDIS decisions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16068608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Formal reviews of NDIS decisions</a:t>
            </a:r>
            <a:endParaRPr lang="en-US" sz="8000" b="1" dirty="0">
              <a:solidFill>
                <a:schemeClr val="accent3"/>
              </a:solidFill>
              <a:latin typeface="Source Sans Pro"/>
              <a:cs typeface="Source Sans Pro"/>
            </a:endParaRPr>
          </a:p>
        </p:txBody>
      </p:sp>
      <p:pic>
        <p:nvPicPr>
          <p:cNvPr id="9" name="Picture 8" descr="champions_ppt_footer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699" y="2527300"/>
            <a:ext cx="19434848" cy="7696200"/>
          </a:xfrm>
          <a:prstGeom prst="rect">
            <a:avLst/>
          </a:prstGeom>
        </p:spPr>
      </p:pic>
    </p:spTree>
    <p:extLst>
      <p:ext uri="{BB962C8B-B14F-4D97-AF65-F5344CB8AC3E}">
        <p14:creationId xmlns:p14="http://schemas.microsoft.com/office/powerpoint/2010/main" val="29963455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a:solidFill>
                  <a:srgbClr val="0C5C66"/>
                </a:solidFill>
                <a:latin typeface="Source Sans Pro"/>
                <a:cs typeface="Source Sans Pro"/>
              </a:rPr>
              <a:t>M</a:t>
            </a:r>
            <a:r>
              <a:rPr lang="en-US" sz="8000" b="1" dirty="0" smtClean="0">
                <a:solidFill>
                  <a:srgbClr val="0C5C66"/>
                </a:solidFill>
                <a:latin typeface="Source Sans Pro"/>
                <a:cs typeface="Source Sans Pro"/>
              </a:rPr>
              <a:t>ore about why the</a:t>
            </a:r>
          </a:p>
          <a:p>
            <a:r>
              <a:rPr lang="en-US" sz="8000" b="1" dirty="0" smtClean="0">
                <a:solidFill>
                  <a:srgbClr val="0C5C66"/>
                </a:solidFill>
                <a:latin typeface="Source Sans Pro"/>
                <a:cs typeface="Source Sans Pro"/>
              </a:rPr>
              <a:t>NDIS is needed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8375856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pic>
        <p:nvPicPr>
          <p:cNvPr id="4" name="Picture 3" descr="Identification c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1119" y="477595"/>
            <a:ext cx="7016624" cy="6924300"/>
          </a:xfrm>
          <a:prstGeom prst="rect">
            <a:avLst/>
          </a:prstGeom>
        </p:spPr>
      </p:pic>
      <p:sp>
        <p:nvSpPr>
          <p:cNvPr id="9" name="TextBox 8"/>
          <p:cNvSpPr txBox="1"/>
          <p:nvPr/>
        </p:nvSpPr>
        <p:spPr>
          <a:xfrm>
            <a:off x="2133601" y="808154"/>
            <a:ext cx="117855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Introduction</a:t>
            </a:r>
            <a:endParaRPr lang="en-US" sz="8000" b="1" dirty="0">
              <a:solidFill>
                <a:schemeClr val="accent3"/>
              </a:solidFill>
              <a:latin typeface="Source Sans Pro"/>
              <a:cs typeface="Source Sans Pro"/>
            </a:endParaRPr>
          </a:p>
        </p:txBody>
      </p:sp>
      <p:sp>
        <p:nvSpPr>
          <p:cNvPr id="10" name="TextBox 9"/>
          <p:cNvSpPr txBox="1"/>
          <p:nvPr/>
        </p:nvSpPr>
        <p:spPr>
          <a:xfrm>
            <a:off x="2133601" y="2131594"/>
            <a:ext cx="10566399" cy="507828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My name is</a:t>
            </a:r>
            <a:r>
              <a:rPr lang="is-IS" sz="5400" b="1" dirty="0" smtClean="0">
                <a:solidFill>
                  <a:srgbClr val="464648"/>
                </a:solidFill>
                <a:latin typeface="Source Sans Pro"/>
                <a:cs typeface="Source Sans Pro"/>
              </a:rPr>
              <a:t>…......and I am an NDIS Champion</a:t>
            </a:r>
            <a:endParaRPr lang="en-US" sz="5400" b="1" dirty="0" smtClean="0">
              <a:solidFill>
                <a:srgbClr val="464648"/>
              </a:solidFill>
              <a:latin typeface="Source Sans Pro"/>
              <a:cs typeface="Source Sans Pro"/>
            </a:endParaRPr>
          </a:p>
          <a:p>
            <a:pPr marL="685800" indent="-685800">
              <a:buFont typeface="Arial"/>
              <a:buChar char="•"/>
            </a:pPr>
            <a:endParaRPr lang="en-US" sz="5400" b="1" dirty="0" smtClean="0">
              <a:solidFill>
                <a:srgbClr val="464648"/>
              </a:solidFill>
              <a:latin typeface="Source Sans Pro"/>
              <a:cs typeface="Source Sans Pro"/>
            </a:endParaRPr>
          </a:p>
          <a:p>
            <a:pPr marL="685800" indent="-685800">
              <a:buFont typeface="Arial"/>
              <a:buChar char="•"/>
            </a:pPr>
            <a:r>
              <a:rPr lang="en-US" sz="5400" b="1" dirty="0" smtClean="0">
                <a:solidFill>
                  <a:srgbClr val="464648"/>
                </a:solidFill>
                <a:latin typeface="Source Sans Pro"/>
                <a:cs typeface="Source Sans Pro"/>
              </a:rPr>
              <a:t>Acknowledgement of Country</a:t>
            </a:r>
          </a:p>
          <a:p>
            <a:pPr marL="685800" indent="-685800">
              <a:buFont typeface="Arial"/>
              <a:buChar char="•"/>
            </a:pPr>
            <a:endParaRPr lang="en-US" sz="5400" b="1" dirty="0" smtClean="0">
              <a:solidFill>
                <a:srgbClr val="464648"/>
              </a:solidFill>
              <a:latin typeface="Source Sans Pro"/>
              <a:cs typeface="Source Sans Pro"/>
            </a:endParaRPr>
          </a:p>
        </p:txBody>
      </p:sp>
      <p:pic>
        <p:nvPicPr>
          <p:cNvPr id="11" name="Picture 10" descr="champions_ppt_footer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90016347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3195638" y="825552"/>
            <a:ext cx="19492274" cy="1323411"/>
          </a:xfrm>
          <a:prstGeom prst="rect">
            <a:avLst/>
          </a:prstGeom>
          <a:noFill/>
        </p:spPr>
        <p:txBody>
          <a:bodyPr wrap="square" lIns="91411" tIns="45706" rIns="91411" bIns="45706" rtlCol="0">
            <a:spAutoFit/>
          </a:bodyPr>
          <a:lstStyle/>
          <a:p>
            <a:r>
              <a:rPr lang="en-US" sz="8000" b="1" dirty="0" smtClean="0">
                <a:solidFill>
                  <a:srgbClr val="00757E"/>
                </a:solidFill>
                <a:latin typeface="Source Sans Pro"/>
                <a:cs typeface="Source Sans Pro"/>
              </a:rPr>
              <a:t>Why </a:t>
            </a:r>
            <a:r>
              <a:rPr lang="en-US" sz="8000" b="1" dirty="0">
                <a:solidFill>
                  <a:srgbClr val="00757E"/>
                </a:solidFill>
                <a:latin typeface="Source Sans Pro"/>
                <a:cs typeface="Source Sans Pro"/>
              </a:rPr>
              <a:t>the NDIS is needed</a:t>
            </a:r>
          </a:p>
        </p:txBody>
      </p:sp>
      <p:sp>
        <p:nvSpPr>
          <p:cNvPr id="5" name="Rectangle 4"/>
          <p:cNvSpPr/>
          <p:nvPr/>
        </p:nvSpPr>
        <p:spPr>
          <a:xfrm>
            <a:off x="11283043" y="2395337"/>
            <a:ext cx="13154369" cy="8217635"/>
          </a:xfrm>
          <a:prstGeom prst="rect">
            <a:avLst/>
          </a:prstGeom>
        </p:spPr>
        <p:txBody>
          <a:bodyPr wrap="square">
            <a:spAutoFit/>
          </a:bodyPr>
          <a:lstStyle/>
          <a:p>
            <a:pPr marL="857250" lvl="0" indent="-857250">
              <a:buFont typeface="Arial"/>
              <a:buChar char="•"/>
            </a:pPr>
            <a:r>
              <a:rPr lang="en-AU" sz="6600" b="1" dirty="0" smtClean="0">
                <a:solidFill>
                  <a:srgbClr val="3C3C3B"/>
                </a:solidFill>
                <a:latin typeface="Source Sans Pro"/>
                <a:cs typeface="Source Sans Pro"/>
              </a:rPr>
              <a:t>Support is hard to get or not available at all</a:t>
            </a:r>
          </a:p>
          <a:p>
            <a:pPr marL="857250" lvl="0" indent="-857250">
              <a:buFont typeface="Arial"/>
              <a:buChar char="•"/>
            </a:pPr>
            <a:endParaRPr lang="en-AU" sz="6600" dirty="0">
              <a:solidFill>
                <a:srgbClr val="3C3C3B"/>
              </a:solidFill>
              <a:latin typeface="Source Sans Pro"/>
              <a:cs typeface="Source Sans Pro"/>
            </a:endParaRPr>
          </a:p>
          <a:p>
            <a:pPr marL="857250" lvl="0" indent="-857250">
              <a:buFont typeface="Arial"/>
              <a:buChar char="•"/>
            </a:pPr>
            <a:r>
              <a:rPr lang="en-AU" sz="6600" b="1" dirty="0" smtClean="0">
                <a:solidFill>
                  <a:srgbClr val="3C3C3B"/>
                </a:solidFill>
                <a:latin typeface="Source Sans Pro"/>
                <a:cs typeface="Source Sans Pro"/>
              </a:rPr>
              <a:t>What support is available changes depending on where you live </a:t>
            </a:r>
            <a:endParaRPr lang="en-AU" sz="6600" dirty="0">
              <a:solidFill>
                <a:srgbClr val="3C3C3B"/>
              </a:solidFill>
              <a:latin typeface="Source Sans Pro"/>
              <a:cs typeface="Source Sans Pro"/>
            </a:endParaRPr>
          </a:p>
          <a:p>
            <a:pPr marL="857250" lvl="0" indent="-857250">
              <a:buFont typeface="Arial"/>
              <a:buChar char="•"/>
            </a:pPr>
            <a:endParaRPr lang="en-AU" sz="6600" b="1" dirty="0" smtClean="0">
              <a:solidFill>
                <a:srgbClr val="3C3C3B"/>
              </a:solidFill>
              <a:latin typeface="Source Sans Pro"/>
              <a:cs typeface="Source Sans Pro"/>
            </a:endParaRPr>
          </a:p>
          <a:p>
            <a:pPr marL="857250" lvl="0" indent="-857250">
              <a:buFont typeface="Arial"/>
              <a:buChar char="•"/>
            </a:pPr>
            <a:r>
              <a:rPr lang="en-AU" sz="6600" b="1" dirty="0" smtClean="0">
                <a:solidFill>
                  <a:srgbClr val="3C3C3B"/>
                </a:solidFill>
                <a:latin typeface="Source Sans Pro"/>
                <a:cs typeface="Source Sans Pro"/>
              </a:rPr>
              <a:t>Very little or no choice </a:t>
            </a:r>
            <a:endParaRPr lang="en-AU" sz="6600" dirty="0">
              <a:solidFill>
                <a:srgbClr val="3C3C3B"/>
              </a:solidFill>
              <a:latin typeface="Source Sans Pro"/>
              <a:cs typeface="Source Sans Pro"/>
            </a:endParaRPr>
          </a:p>
        </p:txBody>
      </p:sp>
      <p:pic>
        <p:nvPicPr>
          <p:cNvPr id="8" name="Picture 7" descr="A person slunched down with a clock ticking, and spiderweb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38" y="3338148"/>
            <a:ext cx="6632853" cy="6545579"/>
          </a:xfrm>
          <a:prstGeom prst="rect">
            <a:avLst/>
          </a:prstGeom>
        </p:spPr>
      </p:pic>
    </p:spTree>
    <p:extLst>
      <p:ext uri="{BB962C8B-B14F-4D97-AF65-F5344CB8AC3E}">
        <p14:creationId xmlns:p14="http://schemas.microsoft.com/office/powerpoint/2010/main" val="388216004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More about an insurance scheme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1898279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137853116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DI6861_ParticipantPathwayPowerpoint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00" y="118548"/>
            <a:ext cx="18212410" cy="13655040"/>
          </a:xfrm>
          <a:prstGeom prst="rect">
            <a:avLst/>
          </a:prstGeom>
        </p:spPr>
      </p:pic>
    </p:spTree>
    <p:extLst>
      <p:ext uri="{BB962C8B-B14F-4D97-AF65-F5344CB8AC3E}">
        <p14:creationId xmlns:p14="http://schemas.microsoft.com/office/powerpoint/2010/main" val="36409652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277527453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238843808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118774060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The principles of the NDIS</a:t>
            </a:r>
            <a:endParaRPr lang="en-US" sz="8000" b="1" dirty="0">
              <a:solidFill>
                <a:srgbClr val="0C5C66"/>
              </a:solidFill>
              <a:latin typeface="Source Sans Pro"/>
              <a:cs typeface="Source Sans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351467774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p:cNvSpPr txBox="1"/>
          <p:nvPr/>
        </p:nvSpPr>
        <p:spPr>
          <a:xfrm>
            <a:off x="3195638" y="825552"/>
            <a:ext cx="19492274" cy="2554517"/>
          </a:xfrm>
          <a:prstGeom prst="rect">
            <a:avLst/>
          </a:prstGeom>
          <a:noFill/>
        </p:spPr>
        <p:txBody>
          <a:bodyPr wrap="square" lIns="91411" tIns="45706" rIns="91411" bIns="45706" rtlCol="0">
            <a:spAutoFit/>
          </a:bodyPr>
          <a:lstStyle/>
          <a:p>
            <a:r>
              <a:rPr lang="en-US" sz="8000" b="1" dirty="0" smtClean="0">
                <a:solidFill>
                  <a:srgbClr val="00757E"/>
                </a:solidFill>
                <a:latin typeface="Source Sans Pro"/>
                <a:cs typeface="Source Sans Pro"/>
              </a:rPr>
              <a:t>Human rights based</a:t>
            </a:r>
          </a:p>
          <a:p>
            <a:endParaRPr lang="en-US" sz="8000" b="1" dirty="0">
              <a:solidFill>
                <a:srgbClr val="00757E"/>
              </a:solidFill>
              <a:latin typeface="Source Sans Pro"/>
              <a:cs typeface="Source Sans Pro"/>
            </a:endParaRPr>
          </a:p>
        </p:txBody>
      </p:sp>
      <p:pic>
        <p:nvPicPr>
          <p:cNvPr id="2" name="Picture 1" descr="pw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200" y="3276600"/>
            <a:ext cx="9219677" cy="8896988"/>
          </a:xfrm>
          <a:prstGeom prst="rect">
            <a:avLst/>
          </a:prstGeom>
        </p:spPr>
      </p:pic>
    </p:spTree>
    <p:extLst>
      <p:ext uri="{BB962C8B-B14F-4D97-AF65-F5344CB8AC3E}">
        <p14:creationId xmlns:p14="http://schemas.microsoft.com/office/powerpoint/2010/main" val="338761281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3195638" y="825552"/>
            <a:ext cx="19492274" cy="2554517"/>
          </a:xfrm>
          <a:prstGeom prst="rect">
            <a:avLst/>
          </a:prstGeom>
          <a:noFill/>
        </p:spPr>
        <p:txBody>
          <a:bodyPr wrap="square" lIns="91411" tIns="45706" rIns="91411" bIns="45706" rtlCol="0">
            <a:spAutoFit/>
          </a:bodyPr>
          <a:lstStyle/>
          <a:p>
            <a:r>
              <a:rPr lang="en-US" sz="8000" b="1" dirty="0" smtClean="0">
                <a:solidFill>
                  <a:srgbClr val="00757E"/>
                </a:solidFill>
                <a:latin typeface="Source Sans Pro"/>
                <a:cs typeface="Source Sans Pro"/>
              </a:rPr>
              <a:t>Reasonable and necessary</a:t>
            </a:r>
          </a:p>
          <a:p>
            <a:endParaRPr lang="en-US" sz="8000" b="1" dirty="0">
              <a:solidFill>
                <a:srgbClr val="AF1785"/>
              </a:solidFill>
              <a:latin typeface="Source Sans Pro"/>
              <a:cs typeface="Source Sans Pro"/>
            </a:endParaRPr>
          </a:p>
        </p:txBody>
      </p:sp>
      <p:pic>
        <p:nvPicPr>
          <p:cNvPr id="3" name="Picture 2" descr="A person with crutc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743" y="3220665"/>
            <a:ext cx="4752880" cy="9339575"/>
          </a:xfrm>
          <a:prstGeom prst="rect">
            <a:avLst/>
          </a:prstGeom>
        </p:spPr>
      </p:pic>
    </p:spTree>
    <p:extLst>
      <p:ext uri="{BB962C8B-B14F-4D97-AF65-F5344CB8AC3E}">
        <p14:creationId xmlns:p14="http://schemas.microsoft.com/office/powerpoint/2010/main" val="126989614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An overview of the NDIS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40208620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195638" y="825552"/>
            <a:ext cx="19492274" cy="1323411"/>
          </a:xfrm>
          <a:prstGeom prst="rect">
            <a:avLst/>
          </a:prstGeom>
          <a:noFill/>
        </p:spPr>
        <p:txBody>
          <a:bodyPr wrap="square" lIns="91411" tIns="45706" rIns="91411" bIns="45706" rtlCol="0">
            <a:spAutoFit/>
          </a:bodyPr>
          <a:lstStyle/>
          <a:p>
            <a:r>
              <a:rPr lang="en-AU" sz="8000" b="1" dirty="0" smtClean="0">
                <a:solidFill>
                  <a:srgbClr val="00757E"/>
                </a:solidFill>
                <a:latin typeface="Source Sans Pro"/>
                <a:cs typeface="Source Sans Pro"/>
              </a:rPr>
              <a:t>Choice and control</a:t>
            </a:r>
            <a:endParaRPr lang="en-AU" sz="8000" b="1" dirty="0">
              <a:solidFill>
                <a:srgbClr val="00757E"/>
              </a:solidFill>
              <a:latin typeface="Source Sans Pro"/>
              <a:cs typeface="Source Sans Pro"/>
            </a:endParaRPr>
          </a:p>
        </p:txBody>
      </p:sp>
      <p:pic>
        <p:nvPicPr>
          <p:cNvPr id="10" name="Picture 9" descr="Control panel slid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204" y="5920530"/>
            <a:ext cx="5638800" cy="5638800"/>
          </a:xfrm>
          <a:prstGeom prst="rect">
            <a:avLst/>
          </a:prstGeom>
        </p:spPr>
      </p:pic>
      <p:pic>
        <p:nvPicPr>
          <p:cNvPr id="8" name="Picture 7" descr="A finger deciding whether to press the tick button or the x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569" y="5920529"/>
            <a:ext cx="5753903" cy="5753903"/>
          </a:xfrm>
          <a:prstGeom prst="rect">
            <a:avLst/>
          </a:prstGeom>
        </p:spPr>
      </p:pic>
    </p:spTree>
    <p:extLst>
      <p:ext uri="{BB962C8B-B14F-4D97-AF65-F5344CB8AC3E}">
        <p14:creationId xmlns:p14="http://schemas.microsoft.com/office/powerpoint/2010/main" val="260816915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3201216" y="825552"/>
            <a:ext cx="19517674" cy="1323411"/>
          </a:xfrm>
          <a:prstGeom prst="rect">
            <a:avLst/>
          </a:prstGeom>
          <a:noFill/>
        </p:spPr>
        <p:txBody>
          <a:bodyPr wrap="square" lIns="91411" tIns="45706" rIns="91411" bIns="45706" rtlCol="0">
            <a:spAutoFit/>
          </a:bodyPr>
          <a:lstStyle/>
          <a:p>
            <a:r>
              <a:rPr lang="en-US" sz="8000" b="1" dirty="0">
                <a:solidFill>
                  <a:srgbClr val="00757E"/>
                </a:solidFill>
                <a:latin typeface="Source Sans Pro"/>
                <a:cs typeface="Source Sans Pro"/>
              </a:rPr>
              <a:t>The </a:t>
            </a:r>
            <a:r>
              <a:rPr lang="en-US" sz="8000" b="1" dirty="0" smtClean="0">
                <a:solidFill>
                  <a:srgbClr val="00757E"/>
                </a:solidFill>
                <a:latin typeface="Source Sans Pro"/>
                <a:cs typeface="Source Sans Pro"/>
              </a:rPr>
              <a:t>dignity of risk</a:t>
            </a:r>
            <a:endParaRPr lang="en-US" sz="8000" b="1" dirty="0">
              <a:solidFill>
                <a:srgbClr val="00757E"/>
              </a:solidFill>
              <a:latin typeface="Source Sans Pro"/>
              <a:cs typeface="Source Sans Pro"/>
            </a:endParaRPr>
          </a:p>
        </p:txBody>
      </p:sp>
      <p:pic>
        <p:nvPicPr>
          <p:cNvPr id="3" name="Picture 2" descr="A person bungee jumping off a bridge, with people wat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617" y="5204490"/>
            <a:ext cx="17513175" cy="7565690"/>
          </a:xfrm>
          <a:prstGeom prst="rect">
            <a:avLst/>
          </a:prstGeom>
        </p:spPr>
      </p:pic>
    </p:spTree>
    <p:extLst>
      <p:ext uri="{BB962C8B-B14F-4D97-AF65-F5344CB8AC3E}">
        <p14:creationId xmlns:p14="http://schemas.microsoft.com/office/powerpoint/2010/main" val="141665323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3195638" y="825552"/>
            <a:ext cx="17759362" cy="1323411"/>
          </a:xfrm>
          <a:prstGeom prst="rect">
            <a:avLst/>
          </a:prstGeom>
          <a:noFill/>
        </p:spPr>
        <p:txBody>
          <a:bodyPr wrap="square" lIns="91411" tIns="45706" rIns="91411" bIns="45706" rtlCol="0">
            <a:spAutoFit/>
          </a:bodyPr>
          <a:lstStyle/>
          <a:p>
            <a:r>
              <a:rPr lang="en-US" sz="8000" b="1" dirty="0" smtClean="0">
                <a:solidFill>
                  <a:srgbClr val="00757E"/>
                </a:solidFill>
                <a:latin typeface="Source Sans Pro"/>
                <a:cs typeface="Source Sans Pro"/>
              </a:rPr>
              <a:t>Common elements of a good plan</a:t>
            </a:r>
            <a:endParaRPr lang="en-US" sz="8000" b="1" dirty="0">
              <a:solidFill>
                <a:srgbClr val="00757E"/>
              </a:solidFill>
              <a:latin typeface="Source Sans Pro"/>
              <a:cs typeface="Source Sans Pro"/>
            </a:endParaRPr>
          </a:p>
        </p:txBody>
      </p:sp>
      <p:sp>
        <p:nvSpPr>
          <p:cNvPr id="5" name="Rectangle 4"/>
          <p:cNvSpPr/>
          <p:nvPr/>
        </p:nvSpPr>
        <p:spPr>
          <a:xfrm>
            <a:off x="2293045" y="3530724"/>
            <a:ext cx="11799064" cy="2554545"/>
          </a:xfrm>
          <a:prstGeom prst="rect">
            <a:avLst/>
          </a:prstGeom>
        </p:spPr>
        <p:txBody>
          <a:bodyPr wrap="square">
            <a:spAutoFit/>
          </a:bodyPr>
          <a:lstStyle/>
          <a:p>
            <a:pPr lvl="0"/>
            <a:endParaRPr lang="en-AU" sz="4000" dirty="0" smtClean="0">
              <a:latin typeface="Source Sans Pro"/>
              <a:cs typeface="Source Sans Pro"/>
            </a:endParaRPr>
          </a:p>
          <a:p>
            <a:pPr lvl="0"/>
            <a:endParaRPr lang="en-AU" sz="4000" dirty="0">
              <a:latin typeface="Source Sans Pro"/>
              <a:cs typeface="Source Sans Pro"/>
            </a:endParaRPr>
          </a:p>
          <a:p>
            <a:pPr lvl="0"/>
            <a:endParaRPr lang="en-AU" sz="4000" dirty="0" smtClean="0">
              <a:latin typeface="Source Sans Pro"/>
              <a:cs typeface="Source Sans Pro"/>
            </a:endParaRPr>
          </a:p>
          <a:p>
            <a:pPr lvl="0"/>
            <a:r>
              <a:rPr lang="en-AU" sz="4000" dirty="0" smtClean="0">
                <a:latin typeface="Source Sans Pro"/>
                <a:cs typeface="Source Sans Pro"/>
              </a:rPr>
              <a:t> </a:t>
            </a:r>
            <a:endParaRPr lang="en-AU" sz="4000" dirty="0">
              <a:latin typeface="Source Sans Pro"/>
              <a:cs typeface="Source Sans Pro"/>
            </a:endParaRPr>
          </a:p>
        </p:txBody>
      </p:sp>
      <p:pic>
        <p:nvPicPr>
          <p:cNvPr id="8" name="Picture 7" descr="A booklet representing a plan, with a tick of approv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613" y="4601305"/>
            <a:ext cx="7620000" cy="6235700"/>
          </a:xfrm>
          <a:prstGeom prst="rect">
            <a:avLst/>
          </a:prstGeom>
        </p:spPr>
      </p:pic>
    </p:spTree>
    <p:extLst>
      <p:ext uri="{BB962C8B-B14F-4D97-AF65-F5344CB8AC3E}">
        <p14:creationId xmlns:p14="http://schemas.microsoft.com/office/powerpoint/2010/main" val="285908130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ery big wave representing 430,000 people, and a much smaller wave representing 30,000 peop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88" y="72572"/>
            <a:ext cx="25020829" cy="13716000"/>
          </a:xfrm>
          <a:prstGeom prst="rect">
            <a:avLst/>
          </a:prstGeom>
        </p:spPr>
      </p:pic>
    </p:spTree>
    <p:extLst>
      <p:ext uri="{BB962C8B-B14F-4D97-AF65-F5344CB8AC3E}">
        <p14:creationId xmlns:p14="http://schemas.microsoft.com/office/powerpoint/2010/main" val="288076255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Further resources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174288776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Further resources</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7571275"/>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97A225"/>
                </a:solidFill>
                <a:latin typeface="Source Sans Pro"/>
                <a:cs typeface="Source Sans Pro"/>
              </a:rPr>
              <a:t>Websites:</a:t>
            </a:r>
          </a:p>
          <a:p>
            <a:endParaRPr lang="en-US" sz="5400" b="1" dirty="0" smtClean="0">
              <a:solidFill>
                <a:srgbClr val="464648"/>
              </a:solidFill>
              <a:latin typeface="Source Sans Pro"/>
              <a:cs typeface="Source Sans Pro"/>
            </a:endParaRPr>
          </a:p>
          <a:p>
            <a:pPr marL="685800" indent="-685800">
              <a:buFont typeface="Arial"/>
              <a:buChar char="•"/>
            </a:pPr>
            <a:r>
              <a:rPr lang="en-AU" sz="5400" b="1" dirty="0" smtClean="0">
                <a:solidFill>
                  <a:srgbClr val="0C5C66"/>
                </a:solidFill>
                <a:latin typeface="Source Sans Pro"/>
                <a:cs typeface="Source Sans Pro"/>
                <a:hlinkClick r:id="rId2"/>
              </a:rPr>
              <a:t>www.ndis.gov.au</a:t>
            </a:r>
            <a:endParaRPr lang="en-AU" sz="5400" b="1" dirty="0" smtClean="0">
              <a:solidFill>
                <a:srgbClr val="0C5C66"/>
              </a:solidFill>
              <a:latin typeface="Source Sans Pro"/>
              <a:cs typeface="Source Sans Pro"/>
            </a:endParaRPr>
          </a:p>
          <a:p>
            <a:pPr marL="685800" indent="-685800">
              <a:buFont typeface="Arial"/>
              <a:buChar char="•"/>
            </a:pPr>
            <a:r>
              <a:rPr lang="en-AU" sz="5400" b="1" dirty="0" smtClean="0">
                <a:solidFill>
                  <a:srgbClr val="0C5C66"/>
                </a:solidFill>
                <a:latin typeface="Source Sans Pro"/>
                <a:cs typeface="Source Sans Pro"/>
                <a:hlinkClick r:id="rId3"/>
              </a:rPr>
              <a:t>www.disabilityloop@afdo.org.au</a:t>
            </a:r>
            <a:endParaRPr lang="en-AU" sz="5400" b="1" dirty="0" smtClean="0">
              <a:solidFill>
                <a:srgbClr val="0C5C66"/>
              </a:solidFill>
              <a:latin typeface="Source Sans Pro"/>
              <a:cs typeface="Source Sans Pro"/>
            </a:endParaRPr>
          </a:p>
          <a:p>
            <a:pPr marL="685800" indent="-685800">
              <a:buFont typeface="Arial"/>
              <a:buChar char="•"/>
            </a:pPr>
            <a:endParaRPr lang="en-AU" sz="5400" b="1" dirty="0">
              <a:latin typeface="Source Sans Pro"/>
              <a:cs typeface="Source Sans Pro"/>
            </a:endParaRPr>
          </a:p>
          <a:p>
            <a:r>
              <a:rPr lang="en-US" sz="5400" b="1" dirty="0" smtClean="0">
                <a:solidFill>
                  <a:srgbClr val="97A225"/>
                </a:solidFill>
                <a:latin typeface="Source Sans Pro"/>
                <a:cs typeface="Source Sans Pro"/>
              </a:rPr>
              <a:t>Other resources:</a:t>
            </a:r>
            <a:endParaRPr lang="en-US" sz="5400" b="1" dirty="0">
              <a:solidFill>
                <a:srgbClr val="97A225"/>
              </a:solidFill>
              <a:latin typeface="Source Sans Pro"/>
              <a:cs typeface="Source Sans Pro"/>
            </a:endParaRPr>
          </a:p>
          <a:p>
            <a:pPr marL="685800" indent="-685800">
              <a:buFont typeface="Arial"/>
              <a:buChar char="•"/>
            </a:pPr>
            <a:r>
              <a:rPr lang="en-US" sz="5400" b="1" dirty="0" smtClean="0">
                <a:latin typeface="Source Sans Pro"/>
                <a:cs typeface="Source Sans Pro"/>
              </a:rPr>
              <a:t>Peer led disability organisations</a:t>
            </a:r>
          </a:p>
          <a:p>
            <a:pPr marL="685800" indent="-685800">
              <a:buFont typeface="Arial"/>
              <a:buChar char="•"/>
            </a:pPr>
            <a:r>
              <a:rPr lang="en-US" sz="5400" b="1" dirty="0" smtClean="0">
                <a:latin typeface="Source Sans Pro"/>
                <a:cs typeface="Source Sans Pro"/>
              </a:rPr>
              <a:t>Disability organisations for particular groups of people</a:t>
            </a:r>
          </a:p>
        </p:txBody>
      </p:sp>
      <p:pic>
        <p:nvPicPr>
          <p:cNvPr id="9" name="Picture 8" descr="champions_ppt_footerv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0971006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98114123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C5C66"/>
        </a:solidFill>
        <a:effectLst/>
      </p:bgPr>
    </p:bg>
    <p:spTree>
      <p:nvGrpSpPr>
        <p:cNvPr id="1" name=""/>
        <p:cNvGrpSpPr/>
        <p:nvPr/>
      </p:nvGrpSpPr>
      <p:grpSpPr>
        <a:xfrm>
          <a:off x="0" y="0"/>
          <a:ext cx="0" cy="0"/>
          <a:chOff x="0" y="0"/>
          <a:chExt cx="0" cy="0"/>
        </a:xfrm>
      </p:grpSpPr>
      <p:pic>
        <p:nvPicPr>
          <p:cNvPr id="6" name="Picture 5" descr="Champion_l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
        <p:nvSpPr>
          <p:cNvPr id="5" name="TextBox 4"/>
          <p:cNvSpPr txBox="1"/>
          <p:nvPr/>
        </p:nvSpPr>
        <p:spPr>
          <a:xfrm>
            <a:off x="2133601" y="700366"/>
            <a:ext cx="9423399" cy="7478942"/>
          </a:xfrm>
          <a:prstGeom prst="rect">
            <a:avLst/>
          </a:prstGeom>
          <a:noFill/>
        </p:spPr>
        <p:txBody>
          <a:bodyPr wrap="square" lIns="91411" tIns="45706" rIns="91411" bIns="45706" rtlCol="0">
            <a:spAutoFit/>
          </a:bodyPr>
          <a:lstStyle/>
          <a:p>
            <a:endParaRPr lang="en-US" sz="8000" b="1" dirty="0">
              <a:solidFill>
                <a:srgbClr val="FFFFFF"/>
              </a:solidFill>
              <a:latin typeface="Source Sans Pro"/>
              <a:cs typeface="Source Sans Pro"/>
            </a:endParaRPr>
          </a:p>
          <a:p>
            <a:endParaRPr lang="en-US" sz="8000" b="1" dirty="0">
              <a:solidFill>
                <a:srgbClr val="FFFFFF"/>
              </a:solidFill>
              <a:latin typeface="Source Sans Pro"/>
              <a:cs typeface="Source Sans Pro"/>
            </a:endParaRPr>
          </a:p>
          <a:p>
            <a:r>
              <a:rPr lang="en-US" sz="8000" b="1" dirty="0" smtClean="0">
                <a:solidFill>
                  <a:schemeClr val="bg1"/>
                </a:solidFill>
                <a:latin typeface="Source Sans Pro"/>
                <a:cs typeface="Source Sans Pro"/>
              </a:rPr>
              <a:t>Thank you for your valuable time</a:t>
            </a:r>
            <a:endParaRPr lang="en-US" sz="8000" b="1" dirty="0" smtClean="0">
              <a:solidFill>
                <a:srgbClr val="C0D342"/>
              </a:solidFill>
              <a:latin typeface="Source Sans Pro"/>
              <a:cs typeface="Source Sans Pro"/>
            </a:endParaRPr>
          </a:p>
          <a:p>
            <a:r>
              <a:rPr lang="en-US" sz="8000" b="1" dirty="0" smtClean="0">
                <a:solidFill>
                  <a:srgbClr val="C0D342"/>
                </a:solidFill>
                <a:latin typeface="Source Sans Pro"/>
                <a:cs typeface="Source Sans Pro"/>
              </a:rPr>
              <a:t> </a:t>
            </a:r>
            <a:endParaRPr lang="en-US" sz="8000" b="1" dirty="0">
              <a:solidFill>
                <a:srgbClr val="C0D342"/>
              </a:solidFill>
              <a:latin typeface="Source Sans Pro"/>
              <a:cs typeface="Source Sans Pro"/>
            </a:endParaRPr>
          </a:p>
          <a:p>
            <a:endParaRPr lang="en-US" sz="8000" b="1" dirty="0" smtClean="0">
              <a:solidFill>
                <a:srgbClr val="FFFFFF"/>
              </a:solidFill>
              <a:latin typeface="Source Sans Pro"/>
              <a:cs typeface="Source Sans Pro"/>
            </a:endParaRPr>
          </a:p>
        </p:txBody>
      </p:sp>
    </p:spTree>
    <p:extLst>
      <p:ext uri="{BB962C8B-B14F-4D97-AF65-F5344CB8AC3E}">
        <p14:creationId xmlns:p14="http://schemas.microsoft.com/office/powerpoint/2010/main" val="295703143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7747000"/>
            <a:ext cx="26238200" cy="614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35149922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6247836"/>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Who can access the NDIS?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273566420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47000"/>
            <a:ext cx="24841200" cy="6026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00" y="118800"/>
            <a:ext cx="18212410" cy="13655040"/>
          </a:xfrm>
          <a:prstGeom prst="rect">
            <a:avLst/>
          </a:prstGeom>
        </p:spPr>
      </p:pic>
    </p:spTree>
    <p:extLst>
      <p:ext uri="{BB962C8B-B14F-4D97-AF65-F5344CB8AC3E}">
        <p14:creationId xmlns:p14="http://schemas.microsoft.com/office/powerpoint/2010/main" val="47835378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2554517"/>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The NDIS can support you even if you’re not eligible for funding</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6740278"/>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endParaRPr lang="en-US" sz="5400" b="1" dirty="0" smtClean="0">
              <a:solidFill>
                <a:srgbClr val="464648"/>
              </a:solidFill>
              <a:latin typeface="Source Sans Pro"/>
              <a:cs typeface="Source Sans Pro"/>
            </a:endParaRPr>
          </a:p>
          <a:p>
            <a:r>
              <a:rPr lang="en-US" sz="5400" b="1" dirty="0" smtClean="0">
                <a:solidFill>
                  <a:srgbClr val="464648"/>
                </a:solidFill>
                <a:latin typeface="Source Sans Pro"/>
                <a:cs typeface="Source Sans Pro"/>
              </a:rPr>
              <a:t>You may still be able to access disability and mainstream support in the community. Find information on how to build skills and capability and link to these services on the NDIS website at </a:t>
            </a:r>
            <a:r>
              <a:rPr lang="en-US" sz="5400" b="1" dirty="0" smtClean="0">
                <a:solidFill>
                  <a:srgbClr val="464648"/>
                </a:solidFill>
                <a:latin typeface="Source Sans Pro"/>
                <a:cs typeface="Source Sans Pro"/>
                <a:hlinkClick r:id="rId2"/>
              </a:rPr>
              <a:t>www.ndis.gov.au/people-disability/information-and-referral</a:t>
            </a:r>
            <a:r>
              <a:rPr lang="en-US" sz="5400" b="1" dirty="0" smtClean="0">
                <a:solidFill>
                  <a:srgbClr val="464648"/>
                </a:solidFill>
                <a:latin typeface="Source Sans Pro"/>
                <a:cs typeface="Source Sans Pro"/>
              </a:rPr>
              <a:t> </a:t>
            </a:r>
            <a:endParaRPr lang="en-US" sz="5400" b="1" dirty="0" smtClean="0">
              <a:solidFill>
                <a:srgbClr val="464648"/>
              </a:solidFill>
              <a:latin typeface="Source Sans Pro"/>
              <a:cs typeface="Source Sans Pro"/>
            </a:endParaRPr>
          </a:p>
        </p:txBody>
      </p:sp>
      <p:pic>
        <p:nvPicPr>
          <p:cNvPr id="9" name="Picture 8" descr="champions_ppt_footer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60242529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6DC09"/>
        </a:solidFill>
        <a:effectLst/>
      </p:bgPr>
    </p:bg>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25552"/>
            <a:ext cx="13435555" cy="7478942"/>
          </a:xfrm>
          <a:prstGeom prst="rect">
            <a:avLst/>
          </a:prstGeom>
          <a:noFill/>
        </p:spPr>
        <p:txBody>
          <a:bodyPr wrap="square" lIns="91411" tIns="45706" rIns="91411" bIns="45706" rtlCol="0">
            <a:spAutoFit/>
          </a:bodyPr>
          <a:lstStyle/>
          <a:p>
            <a:endParaRPr lang="en-US" sz="8000" b="1" dirty="0">
              <a:solidFill>
                <a:srgbClr val="0C5C66"/>
              </a:solidFill>
              <a:latin typeface="Source Sans Pro"/>
              <a:cs typeface="Source Sans Pro"/>
            </a:endParaRPr>
          </a:p>
          <a:p>
            <a:endParaRPr lang="en-US" sz="8000" b="1" dirty="0" smtClean="0">
              <a:solidFill>
                <a:srgbClr val="0C5C66"/>
              </a:solidFill>
              <a:latin typeface="Source Sans Pro"/>
              <a:cs typeface="Source Sans Pro"/>
            </a:endParaRPr>
          </a:p>
          <a:p>
            <a:endParaRPr lang="en-US" sz="8000" b="1" dirty="0">
              <a:solidFill>
                <a:srgbClr val="0C5C66"/>
              </a:solidFill>
              <a:latin typeface="Source Sans Pro"/>
              <a:cs typeface="Source Sans Pro"/>
            </a:endParaRPr>
          </a:p>
          <a:p>
            <a:endParaRPr lang="en-US" sz="8000" b="1" dirty="0">
              <a:solidFill>
                <a:srgbClr val="0C5C66"/>
              </a:solidFill>
              <a:latin typeface="Source Sans Pro"/>
              <a:cs typeface="Source Sans Pro"/>
            </a:endParaRPr>
          </a:p>
          <a:p>
            <a:r>
              <a:rPr lang="en-US" sz="8000" b="1" dirty="0" smtClean="0">
                <a:solidFill>
                  <a:srgbClr val="0C5C66"/>
                </a:solidFill>
                <a:latin typeface="Source Sans Pro"/>
                <a:cs typeface="Source Sans Pro"/>
              </a:rPr>
              <a:t>When will the NDIS be available?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0" y="0"/>
            <a:ext cx="11512296" cy="13716000"/>
          </a:xfrm>
          <a:prstGeom prst="rect">
            <a:avLst/>
          </a:prstGeom>
        </p:spPr>
      </p:pic>
    </p:spTree>
    <p:extLst>
      <p:ext uri="{BB962C8B-B14F-4D97-AF65-F5344CB8AC3E}">
        <p14:creationId xmlns:p14="http://schemas.microsoft.com/office/powerpoint/2010/main" val="86773991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164623" y="6734343"/>
            <a:ext cx="404533" cy="984812"/>
          </a:xfrm>
          <a:prstGeom prst="rect">
            <a:avLst/>
          </a:prstGeom>
          <a:noFill/>
        </p:spPr>
        <p:txBody>
          <a:bodyPr wrap="square" lIns="243773" tIns="121884" rIns="243773" bIns="121884" rtlCol="0">
            <a:spAutoFit/>
          </a:bodyPr>
          <a:lstStyle/>
          <a:p>
            <a:endParaRPr lang="en-US" dirty="0">
              <a:latin typeface="Source Sans Pro"/>
            </a:endParaRPr>
          </a:p>
        </p:txBody>
      </p:sp>
      <p:sp>
        <p:nvSpPr>
          <p:cNvPr id="37" name="TextBox 36"/>
          <p:cNvSpPr txBox="1"/>
          <p:nvPr/>
        </p:nvSpPr>
        <p:spPr>
          <a:xfrm>
            <a:off x="2133601" y="808154"/>
            <a:ext cx="20065999" cy="1323411"/>
          </a:xfrm>
          <a:prstGeom prst="rect">
            <a:avLst/>
          </a:prstGeom>
          <a:noFill/>
        </p:spPr>
        <p:txBody>
          <a:bodyPr wrap="square" lIns="91411" tIns="45706" rIns="91411" bIns="45706" rtlCol="0">
            <a:spAutoFit/>
          </a:bodyPr>
          <a:lstStyle/>
          <a:p>
            <a:r>
              <a:rPr lang="en-US" sz="8000" b="1" dirty="0" smtClean="0">
                <a:solidFill>
                  <a:schemeClr val="accent3"/>
                </a:solidFill>
                <a:latin typeface="Source Sans Pro"/>
                <a:cs typeface="Source Sans Pro"/>
              </a:rPr>
              <a:t>When will the NDIS be available?</a:t>
            </a:r>
            <a:endParaRPr lang="en-US" sz="8000" b="1" dirty="0">
              <a:solidFill>
                <a:schemeClr val="accent3"/>
              </a:solidFill>
              <a:latin typeface="Source Sans Pro"/>
              <a:cs typeface="Source Sans Pro"/>
            </a:endParaRPr>
          </a:p>
        </p:txBody>
      </p:sp>
      <p:sp>
        <p:nvSpPr>
          <p:cNvPr id="38" name="TextBox 37"/>
          <p:cNvSpPr txBox="1"/>
          <p:nvPr/>
        </p:nvSpPr>
        <p:spPr>
          <a:xfrm>
            <a:off x="2133600" y="2131594"/>
            <a:ext cx="19735799" cy="3416292"/>
          </a:xfrm>
          <a:prstGeom prst="rect">
            <a:avLst/>
          </a:prstGeom>
          <a:noFill/>
        </p:spPr>
        <p:txBody>
          <a:bodyPr wrap="square" lIns="91411" tIns="45706" rIns="91411" bIns="45706" rtlCol="0">
            <a:spAutoFit/>
          </a:bodyPr>
          <a:lstStyle/>
          <a:p>
            <a:endParaRPr lang="en-US" sz="5400" b="1" dirty="0" smtClean="0">
              <a:solidFill>
                <a:srgbClr val="464648"/>
              </a:solidFill>
              <a:latin typeface="Source Sans Pro"/>
              <a:cs typeface="Source Sans Pro"/>
            </a:endParaRPr>
          </a:p>
          <a:p>
            <a:r>
              <a:rPr lang="en-US" sz="5400" b="1" dirty="0" smtClean="0">
                <a:solidFill>
                  <a:srgbClr val="464648"/>
                </a:solidFill>
                <a:latin typeface="Source Sans Pro"/>
                <a:cs typeface="Source Sans Pro"/>
              </a:rPr>
              <a:t>The NDIS is being introduced in stages around Australia</a:t>
            </a:r>
          </a:p>
          <a:p>
            <a:endParaRPr lang="en-US" sz="5400" b="1" dirty="0">
              <a:solidFill>
                <a:srgbClr val="464648"/>
              </a:solidFill>
              <a:latin typeface="Source Sans Pro"/>
              <a:cs typeface="Source Sans Pro"/>
            </a:endParaRPr>
          </a:p>
          <a:p>
            <a:r>
              <a:rPr lang="en-US" sz="5400" b="1" dirty="0" smtClean="0">
                <a:solidFill>
                  <a:srgbClr val="464648"/>
                </a:solidFill>
                <a:latin typeface="Source Sans Pro"/>
                <a:cs typeface="Source Sans Pro"/>
              </a:rPr>
              <a:t>Look up </a:t>
            </a:r>
            <a:r>
              <a:rPr lang="en-US" sz="5400" b="1" dirty="0" smtClean="0">
                <a:solidFill>
                  <a:srgbClr val="464648"/>
                </a:solidFill>
                <a:latin typeface="Source Sans Pro"/>
                <a:cs typeface="Source Sans Pro"/>
                <a:hlinkClick r:id="rId2"/>
              </a:rPr>
              <a:t>www.ndis.gov.au</a:t>
            </a:r>
            <a:r>
              <a:rPr lang="en-US" sz="5400" b="1" dirty="0" smtClean="0">
                <a:solidFill>
                  <a:srgbClr val="464648"/>
                </a:solidFill>
                <a:latin typeface="Source Sans Pro"/>
                <a:cs typeface="Source Sans Pro"/>
              </a:rPr>
              <a:t> for the details in your area</a:t>
            </a:r>
          </a:p>
        </p:txBody>
      </p:sp>
      <p:pic>
        <p:nvPicPr>
          <p:cNvPr id="9" name="Picture 8" descr="champions_ppt_footer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58254"/>
            <a:ext cx="24773610" cy="3132000"/>
          </a:xfrm>
          <a:prstGeom prst="rect">
            <a:avLst/>
          </a:prstGeom>
        </p:spPr>
      </p:pic>
    </p:spTree>
    <p:extLst>
      <p:ext uri="{BB962C8B-B14F-4D97-AF65-F5344CB8AC3E}">
        <p14:creationId xmlns:p14="http://schemas.microsoft.com/office/powerpoint/2010/main" val="120391250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xmlns:p14="http://schemas.microsoft.com/office/powerpoint/2010/main" advClick="0" advTm="2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4">
      <a:dk1>
        <a:srgbClr val="3C3C3B"/>
      </a:dk1>
      <a:lt1>
        <a:sysClr val="window" lastClr="FFFFFF"/>
      </a:lt1>
      <a:dk2>
        <a:srgbClr val="9D0072"/>
      </a:dk2>
      <a:lt2>
        <a:srgbClr val="FFFFFF"/>
      </a:lt2>
      <a:accent1>
        <a:srgbClr val="AF1785"/>
      </a:accent1>
      <a:accent2>
        <a:srgbClr val="C0D342"/>
      </a:accent2>
      <a:accent3>
        <a:srgbClr val="0C636D"/>
      </a:accent3>
      <a:accent4>
        <a:srgbClr val="CCCCCC"/>
      </a:accent4>
      <a:accent5>
        <a:srgbClr val="C0D342"/>
      </a:accent5>
      <a:accent6>
        <a:srgbClr val="7C8185"/>
      </a:accent6>
      <a:hlink>
        <a:srgbClr val="AF1785"/>
      </a:hlink>
      <a:folHlink>
        <a:srgbClr val="AF178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AA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9091</TotalTime>
  <Words>406</Words>
  <Application>Microsoft Macintosh PowerPoint</Application>
  <PresentationFormat>Custom</PresentationFormat>
  <Paragraphs>137</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Jean Cotchin (MacBook Air)</cp:lastModifiedBy>
  <cp:revision>938</cp:revision>
  <cp:lastPrinted>2015-05-14T02:58:17Z</cp:lastPrinted>
  <dcterms:created xsi:type="dcterms:W3CDTF">2015-02-19T08:45:44Z</dcterms:created>
  <dcterms:modified xsi:type="dcterms:W3CDTF">2016-09-12T22:55:13Z</dcterms:modified>
</cp:coreProperties>
</file>